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3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0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97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8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9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3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0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9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B3A6-D7B8-4ED5-98F9-9BC884BB337D}" type="datetimeFigureOut">
              <a:rPr lang="vi-VN" smtClean="0"/>
              <a:t>08/04/2019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DBE0-F072-4BF2-B684-A48FC6D9D3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9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137" y="2475187"/>
            <a:ext cx="7330966" cy="788274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5614" y="3468414"/>
            <a:ext cx="6006661" cy="197068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Vẽ bông hoa</a:t>
            </a:r>
          </a:p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– 36 tháng</a:t>
            </a:r>
          </a:p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15 -20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Quyên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5380" y="507913"/>
            <a:ext cx="8875986" cy="11001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Phòng GD&amp;ĐT Quận Long Biên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51" y="990599"/>
            <a:ext cx="1311167" cy="1311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2621" y="630620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Năm học : 2018-2019</a:t>
            </a:r>
            <a:endParaRPr lang="vi-VN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0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7" y="2096814"/>
            <a:ext cx="9144000" cy="961696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3. Kết thúc: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2938"/>
            <a:ext cx="9144000" cy="961696"/>
          </a:xfrm>
        </p:spPr>
        <p:txBody>
          <a:bodyPr>
            <a:normAutofit/>
          </a:bodyPr>
          <a:lstStyle/>
          <a:p>
            <a:r>
              <a:rPr lang="vi-VN" sz="3000" dirty="0" smtClean="0"/>
              <a:t>- Cô nhận xét tiết học động viên khen ngợi trẻ.</a:t>
            </a:r>
            <a:endParaRPr lang="vi-VN" sz="3000" dirty="0"/>
          </a:p>
        </p:txBody>
      </p:sp>
    </p:spTree>
    <p:extLst>
      <p:ext uri="{BB962C8B-B14F-4D97-AF65-F5344CB8AC3E}">
        <p14:creationId xmlns:p14="http://schemas.microsoft.com/office/powerpoint/2010/main" val="30412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434255" cy="8488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I. Mục đích yêu cầu:</a:t>
            </a:r>
            <a:endParaRPr lang="vi-VN" sz="3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11" y="13526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* Kiến thức:</a:t>
            </a:r>
          </a:p>
          <a:p>
            <a:pPr marL="0" indent="0">
              <a:buNone/>
            </a:pPr>
            <a:r>
              <a:rPr lang="vi-VN" dirty="0" smtClean="0"/>
              <a:t>-Trẻ biết tên bài tập, biết cảm nhận cái đẹp qua bài vẽ của mình.</a:t>
            </a:r>
          </a:p>
          <a:p>
            <a:pPr marL="0" indent="0">
              <a:buNone/>
            </a:pPr>
            <a:r>
              <a:rPr lang="vi-VN" dirty="0" smtClean="0"/>
              <a:t>* Kỹ năng:</a:t>
            </a:r>
          </a:p>
          <a:p>
            <a:pPr marL="0" indent="0">
              <a:buNone/>
            </a:pPr>
            <a:r>
              <a:rPr lang="vi-VN" dirty="0" smtClean="0"/>
              <a:t>- Rèn kỹ năng cầm bút, vẽ xoáy tròn, rèn tư thế ngồi thẳng lưng, không cúi mặt thấp.</a:t>
            </a:r>
          </a:p>
          <a:p>
            <a:pPr marL="0" indent="0">
              <a:buNone/>
            </a:pPr>
            <a:r>
              <a:rPr lang="vi-VN" dirty="0" smtClean="0"/>
              <a:t>* Thái độ:</a:t>
            </a:r>
          </a:p>
          <a:p>
            <a:pPr marL="0" indent="0">
              <a:buNone/>
            </a:pPr>
            <a:r>
              <a:rPr lang="vi-VN" dirty="0" smtClean="0"/>
              <a:t>-Trẻ hứng thú tham gia hoạt động.</a:t>
            </a:r>
          </a:p>
          <a:p>
            <a:pPr marL="0" indent="0">
              <a:buNone/>
            </a:pPr>
            <a:r>
              <a:rPr lang="vi-VN" dirty="0" smtClean="0"/>
              <a:t>- Biết giữ gìn vở sạch sẽ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733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73" y="459718"/>
            <a:ext cx="3765331" cy="801523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FF00"/>
                </a:solidFill>
              </a:rPr>
              <a:t>II. Chuẩn bị: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207" y="1639613"/>
            <a:ext cx="5452241" cy="41432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dirty="0" smtClean="0"/>
              <a:t>*  Đồ dùng của cô:</a:t>
            </a:r>
          </a:p>
          <a:p>
            <a:pPr marL="0" indent="0">
              <a:buNone/>
            </a:pPr>
            <a:r>
              <a:rPr lang="vi-VN" dirty="0" smtClean="0"/>
              <a:t>- Tranh mẫu</a:t>
            </a:r>
          </a:p>
          <a:p>
            <a:pPr marL="0" indent="0">
              <a:buNone/>
            </a:pPr>
            <a:r>
              <a:rPr lang="vi-VN" dirty="0" smtClean="0"/>
              <a:t>- Nhạc bài hát: “Màu hoa”</a:t>
            </a:r>
          </a:p>
          <a:p>
            <a:pPr marL="0" indent="0">
              <a:buNone/>
            </a:pPr>
            <a:r>
              <a:rPr lang="vi-VN" dirty="0" smtClean="0"/>
              <a:t>- Bút màu.</a:t>
            </a:r>
          </a:p>
          <a:p>
            <a:pPr marL="0" indent="0">
              <a:buNone/>
            </a:pPr>
            <a:r>
              <a:rPr lang="vi-VN" dirty="0" smtClean="0"/>
              <a:t>- Giáo án điện tử, que chỉ.</a:t>
            </a:r>
          </a:p>
          <a:p>
            <a:pPr marL="0" indent="0">
              <a:buNone/>
            </a:pPr>
            <a:r>
              <a:rPr lang="vi-VN" dirty="0" smtClean="0"/>
              <a:t>- Bảng tương tác.</a:t>
            </a:r>
          </a:p>
          <a:p>
            <a:pPr marL="0" indent="0">
              <a:buNone/>
            </a:pPr>
            <a:r>
              <a:rPr lang="vi-VN" dirty="0" smtClean="0"/>
              <a:t> * Đồ dùng của trẻ:</a:t>
            </a:r>
          </a:p>
          <a:p>
            <a:pPr marL="0" indent="0">
              <a:buNone/>
            </a:pPr>
            <a:r>
              <a:rPr lang="vi-VN" dirty="0" smtClean="0"/>
              <a:t>- Vở bé tập tạo hình.</a:t>
            </a:r>
          </a:p>
          <a:p>
            <a:pPr marL="0" indent="0">
              <a:buNone/>
            </a:pPr>
            <a:r>
              <a:rPr lang="vi-VN" dirty="0" smtClean="0"/>
              <a:t>- Bút màu.</a:t>
            </a:r>
          </a:p>
          <a:p>
            <a:pPr marL="0" indent="0">
              <a:buNone/>
            </a:pPr>
            <a:r>
              <a:rPr lang="vi-VN" dirty="0" smtClean="0"/>
              <a:t>- Chỗ ngồi cho trẻ.</a:t>
            </a:r>
          </a:p>
          <a:p>
            <a:endParaRPr lang="vi-VN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69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759" y="378371"/>
            <a:ext cx="4380186" cy="740981"/>
          </a:xfrm>
        </p:spPr>
        <p:txBody>
          <a:bodyPr>
            <a:normAutofit fontScale="90000"/>
          </a:bodyPr>
          <a:lstStyle/>
          <a:p>
            <a:r>
              <a:rPr lang="vi-VN" sz="4000" b="1" dirty="0" smtClean="0">
                <a:solidFill>
                  <a:srgbClr val="92D050"/>
                </a:solidFill>
              </a:rPr>
              <a:t>III. Cách tiến hành:</a:t>
            </a:r>
            <a:endParaRPr lang="vi-VN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243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1. Ổn định tổ chức:</a:t>
            </a:r>
          </a:p>
          <a:p>
            <a:pPr marL="0" indent="0">
              <a:buNone/>
            </a:pPr>
            <a:r>
              <a:rPr lang="vi-VN" dirty="0" smtClean="0"/>
              <a:t>- Cô và trẻ cùng hát bài hát: “Màu hoa”. Trò chuyện dẫn dắt vào bài.</a:t>
            </a:r>
          </a:p>
          <a:p>
            <a:endParaRPr lang="vi-VN" dirty="0"/>
          </a:p>
        </p:txBody>
      </p:sp>
      <p:pic>
        <p:nvPicPr>
          <p:cNvPr id="4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1504" y="3739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4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815" y="522782"/>
            <a:ext cx="8056178" cy="1306017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00B0F0"/>
                </a:solidFill>
              </a:rPr>
              <a:t>2. Phương pháp hình thức tổ chức:</a:t>
            </a:r>
            <a:endParaRPr lang="vi-VN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4" y="2207173"/>
            <a:ext cx="10515600" cy="444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/>
              <a:t>- Cô cho trẻ quan sát tranh mẫu và hướng dẫn trẻ nhận xét:</a:t>
            </a:r>
          </a:p>
          <a:p>
            <a:pPr marL="0" indent="0">
              <a:buNone/>
            </a:pPr>
            <a:r>
              <a:rPr lang="vi-VN" dirty="0" smtClean="0"/>
              <a:t>+ Cô có gì đây? ( Bức tranh)</a:t>
            </a:r>
          </a:p>
          <a:p>
            <a:pPr marL="0" indent="0">
              <a:buNone/>
            </a:pPr>
            <a:r>
              <a:rPr lang="vi-VN" dirty="0" smtClean="0"/>
              <a:t>+ Tranh vẽ gì đây?</a:t>
            </a:r>
          </a:p>
          <a:p>
            <a:pPr marL="0" indent="0">
              <a:buNone/>
            </a:pPr>
            <a:r>
              <a:rPr lang="vi-VN" dirty="0" smtClean="0"/>
              <a:t>+ Bông hoa này màu gì?</a:t>
            </a:r>
          </a:p>
          <a:p>
            <a:pPr marL="0" indent="0">
              <a:buNone/>
            </a:pPr>
            <a:r>
              <a:rPr lang="vi-VN" dirty="0" smtClean="0"/>
              <a:t>* Cô làm mẫu: Tay trái (Tay giữ bát) cô giữ vở. Tay phải (Tay cầm thìa) cô cầm bút và vẽ các nét xoáy tròn để tạo thành bông hoa.</a:t>
            </a:r>
          </a:p>
          <a:p>
            <a:pPr marL="0" indent="0">
              <a:buNone/>
            </a:pPr>
            <a:r>
              <a:rPr lang="vi-VN" dirty="0" smtClean="0"/>
              <a:t>- Cô đang làm gì đây?</a:t>
            </a:r>
          </a:p>
          <a:p>
            <a:pPr marL="0" indent="0">
              <a:buNone/>
            </a:pPr>
            <a:r>
              <a:rPr lang="vi-VN" dirty="0" smtClean="0"/>
              <a:t>- Cô vẽ như thế nào?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44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1" cy="12192002"/>
          </a:xfrm>
        </p:spPr>
      </p:pic>
    </p:spTree>
    <p:extLst>
      <p:ext uri="{BB962C8B-B14F-4D97-AF65-F5344CB8AC3E}">
        <p14:creationId xmlns:p14="http://schemas.microsoft.com/office/powerpoint/2010/main" val="19079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video-155186291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5400000">
            <a:off x="2667001" y="-2666999"/>
            <a:ext cx="6857997" cy="12192000"/>
          </a:xfrm>
        </p:spPr>
      </p:pic>
    </p:spTree>
    <p:extLst>
      <p:ext uri="{BB962C8B-B14F-4D97-AF65-F5344CB8AC3E}">
        <p14:creationId xmlns:p14="http://schemas.microsoft.com/office/powerpoint/2010/main" val="35632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1" y="2724259"/>
            <a:ext cx="10515600" cy="2998623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* Trẻ thực hiện: Cô chú ý quan sát hướng dẫn, khuyến khích trẻ làm bài.</a:t>
            </a:r>
          </a:p>
          <a:p>
            <a:pPr marL="0" indent="0">
              <a:buNone/>
            </a:pPr>
            <a:r>
              <a:rPr lang="vi-VN" dirty="0" smtClean="0"/>
              <a:t>- Khi trẻ làm cô chú ý hỏi trẻ:</a:t>
            </a:r>
          </a:p>
          <a:p>
            <a:pPr marL="0" indent="0">
              <a:buNone/>
            </a:pPr>
            <a:r>
              <a:rPr lang="vi-VN" dirty="0" smtClean="0"/>
              <a:t>+ Con đang làm gì? </a:t>
            </a:r>
          </a:p>
          <a:p>
            <a:pPr marL="0" indent="0">
              <a:buNone/>
            </a:pPr>
            <a:r>
              <a:rPr lang="vi-VN" dirty="0" smtClean="0"/>
              <a:t>+ Con vẽ như thế nào?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271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2282825"/>
            <a:ext cx="10515600" cy="2115754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* Nhận xét sản phẩm:</a:t>
            </a:r>
          </a:p>
          <a:p>
            <a:pPr marL="0" indent="0">
              <a:buNone/>
            </a:pPr>
            <a:r>
              <a:rPr lang="vi-VN" dirty="0" smtClean="0"/>
              <a:t>- Cô hướng dẫn trẻ nhận xét bài của mình của bạn.</a:t>
            </a:r>
          </a:p>
          <a:p>
            <a:pPr marL="0" indent="0">
              <a:buNone/>
            </a:pPr>
            <a:r>
              <a:rPr lang="vi-VN" dirty="0" smtClean="0"/>
              <a:t>+ Con thích bài nào? + Tranh của bạn như thế nào?</a:t>
            </a:r>
          </a:p>
          <a:p>
            <a:pPr marL="0" indent="0">
              <a:buNone/>
            </a:pPr>
            <a:r>
              <a:rPr lang="vi-VN" dirty="0" smtClean="0"/>
              <a:t>+ Hoa có màu gì?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93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411</Words>
  <Application>Microsoft Office PowerPoint</Application>
  <PresentationFormat>Widescreen</PresentationFormat>
  <Paragraphs>47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HOẠT ĐỘNG TẠO HÌNH</vt:lpstr>
      <vt:lpstr>I. Mục đích yêu cầu:</vt:lpstr>
      <vt:lpstr>II. Chuẩn bị: </vt:lpstr>
      <vt:lpstr>III. Cách tiến hành:</vt:lpstr>
      <vt:lpstr>2. Phương pháp hình thức tổ chức:</vt:lpstr>
      <vt:lpstr>PowerPoint Presentation</vt:lpstr>
      <vt:lpstr>PowerPoint Presentation</vt:lpstr>
      <vt:lpstr>PowerPoint Presentation</vt:lpstr>
      <vt:lpstr>PowerPoint Presentation</vt:lpstr>
      <vt:lpstr>3. Kết thúc: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TẠO HÌNH</dc:title>
  <dc:creator>MyPC</dc:creator>
  <cp:lastModifiedBy>MyPC</cp:lastModifiedBy>
  <cp:revision>5</cp:revision>
  <dcterms:created xsi:type="dcterms:W3CDTF">2019-03-13T09:43:20Z</dcterms:created>
  <dcterms:modified xsi:type="dcterms:W3CDTF">2019-04-08T06:20:09Z</dcterms:modified>
</cp:coreProperties>
</file>